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4128" r:id="rId1"/>
  </p:sldMasterIdLst>
  <p:notesMasterIdLst>
    <p:notesMasterId r:id="rId11"/>
  </p:notesMasterIdLst>
  <p:sldIdLst>
    <p:sldId id="750" r:id="rId2"/>
    <p:sldId id="751" r:id="rId3"/>
    <p:sldId id="752" r:id="rId4"/>
    <p:sldId id="753" r:id="rId5"/>
    <p:sldId id="754" r:id="rId6"/>
    <p:sldId id="755" r:id="rId7"/>
    <p:sldId id="756" r:id="rId8"/>
    <p:sldId id="757" r:id="rId9"/>
    <p:sldId id="758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75102" autoAdjust="0"/>
  </p:normalViewPr>
  <p:slideViewPr>
    <p:cSldViewPr>
      <p:cViewPr varScale="1">
        <p:scale>
          <a:sx n="94" d="100"/>
          <a:sy n="94" d="100"/>
        </p:scale>
        <p:origin x="1696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8CF3F3-7D01-49C8-9CAB-81B25D1E8D55}" type="datetimeFigureOut">
              <a:rPr lang="en-US" smtClean="0"/>
              <a:pPr/>
              <a:t>1/28/25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396F5-8763-4F9F-8860-AA43F326E4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19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3D36D-A218-4B0F-9B25-D1132583D9DA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86651-1608-4CF5-B984-0E5C4D4B9E45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2AD11-3E99-4590-962E-F42D04333D8C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E71BF-40CF-4C1A-85F3-BCD1277D62CA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2DD9-3E7C-4283-8A40-1CE072C716F7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72342-881B-4F92-BDF6-B2A440E481A3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D2F2F-0A09-4C93-A4C9-10B64FA74D74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25714-70A0-401B-95CE-7FC68F05C259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A9E92-D23F-4460-B75E-2B30663797B1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223E-EC02-40A4-B58C-9A5D7872B6BB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9FF62-48A6-441E-ABD3-587E1248A0EC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76DBA-A5F1-4871-8071-60F2190BEC65}" type="datetime1">
              <a:rPr lang="en-US" smtClean="0"/>
              <a:pPr/>
              <a:t>1/28/25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AA652-774E-4E51-BCAF-B70C320DE40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46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9" r:id="rId1"/>
    <p:sldLayoutId id="2147484130" r:id="rId2"/>
    <p:sldLayoutId id="2147484131" r:id="rId3"/>
    <p:sldLayoutId id="2147484132" r:id="rId4"/>
    <p:sldLayoutId id="2147484133" r:id="rId5"/>
    <p:sldLayoutId id="2147484134" r:id="rId6"/>
    <p:sldLayoutId id="2147484135" r:id="rId7"/>
    <p:sldLayoutId id="2147484136" r:id="rId8"/>
    <p:sldLayoutId id="2147484137" r:id="rId9"/>
    <p:sldLayoutId id="2147484138" r:id="rId10"/>
    <p:sldLayoutId id="214748413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28600" y="239313"/>
            <a:ext cx="7886700" cy="6663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Distributions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1752600"/>
            <a:ext cx="6375400" cy="1536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250" y="3962400"/>
            <a:ext cx="38354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01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219200"/>
            <a:ext cx="3429000" cy="1892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685800"/>
            <a:ext cx="2197100" cy="355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3657600"/>
            <a:ext cx="1511300" cy="876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0" y="5410200"/>
            <a:ext cx="30226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8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457200"/>
            <a:ext cx="2946400" cy="2971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3810000"/>
            <a:ext cx="2978150" cy="26479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0" y="2362200"/>
            <a:ext cx="16637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568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28600"/>
            <a:ext cx="6985000" cy="1155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209800"/>
            <a:ext cx="2664516" cy="26987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6262" y="1676400"/>
            <a:ext cx="2720109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00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81000"/>
            <a:ext cx="6248400" cy="3492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829" y="3657600"/>
            <a:ext cx="22860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37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81000"/>
            <a:ext cx="77851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435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219200"/>
            <a:ext cx="28067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58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685800"/>
            <a:ext cx="7162800" cy="1054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14" y="2209800"/>
            <a:ext cx="7137400" cy="1028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8864" y="3697514"/>
            <a:ext cx="25019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539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3512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14406</TotalTime>
  <Words>1</Words>
  <Application>Microsoft Macintosh PowerPoint</Application>
  <PresentationFormat>On-screen Show (4:3)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Classical Conditioning 2 Amygdala and Fear Conditioning</dc:title>
  <dc:creator>kaori Takehara</dc:creator>
  <cp:lastModifiedBy>Shantanu Jadhav</cp:lastModifiedBy>
  <cp:revision>305</cp:revision>
  <dcterms:created xsi:type="dcterms:W3CDTF">2009-12-20T23:06:16Z</dcterms:created>
  <dcterms:modified xsi:type="dcterms:W3CDTF">2025-01-28T13:51:59Z</dcterms:modified>
</cp:coreProperties>
</file>

<file path=docProps/thumbnail.jpeg>
</file>